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3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2016.09.01.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2016.09.01.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2016.09.01.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2016.09.01.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2016.09.01.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2016.09.01.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2016.09.01.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2016.09.01.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2016.09.01.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2016.09.01.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2016.09.01.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200AEF-CCAA-4786-94A7-686907EA8B9F}" type="datetimeFigureOut">
              <a:rPr lang="hu-HU" smtClean="0"/>
              <a:t>2016.09.01.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Informatika érettségi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238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 smtClean="0"/>
              <a:t>Informatika érettségi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Választható tantárgy</a:t>
            </a:r>
          </a:p>
          <a:p>
            <a:r>
              <a:rPr lang="hu-HU" dirty="0" smtClean="0"/>
              <a:t>Két szinten lehet érettségizni(emelt, közép)</a:t>
            </a:r>
          </a:p>
          <a:p>
            <a:r>
              <a:rPr lang="hu-HU" dirty="0" smtClean="0"/>
              <a:t>Gyakorlati és szóbeli részekből áll.</a:t>
            </a:r>
          </a:p>
          <a:p>
            <a:r>
              <a:rPr lang="hu-HU" dirty="0" smtClean="0"/>
              <a:t>Gyakorlati részen 120 pont , szóbelin 30 pont szerezhető</a:t>
            </a:r>
          </a:p>
          <a:p>
            <a:r>
              <a:rPr lang="hu-HU" dirty="0" smtClean="0"/>
              <a:t>Gyakorlati feladatsor mindkét szintén központilag van összeállítva</a:t>
            </a:r>
          </a:p>
          <a:p>
            <a:r>
              <a:rPr lang="hu-HU" dirty="0" smtClean="0"/>
              <a:t>Szóbeli feladatsor emelt szinten központi, közép szinten a tanár állítja össze.</a:t>
            </a:r>
          </a:p>
          <a:p>
            <a:endParaRPr lang="hu-HU" dirty="0" smtClean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451247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578328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Informatika - középszint- gyakorlati vizsga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7931224" cy="44348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hu-HU" b="1" dirty="0" smtClean="0">
                <a:solidFill>
                  <a:srgbClr val="FF0000"/>
                </a:solidFill>
              </a:rPr>
              <a:t>180 perc, 120 pont összesen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 smtClean="0"/>
              <a:t>szövegszerkesztés : 40 pont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 smtClean="0"/>
              <a:t>prezentáció, grafika,weblap: 30 pont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 smtClean="0"/>
              <a:t>Táblázatkezelés: 30 pont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 smtClean="0"/>
              <a:t>Adatbázis-kezelés: 20 pont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41894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Infomatika-emelt-</a:t>
            </a:r>
            <a:r>
              <a:rPr lang="hu-HU" dirty="0" smtClean="0"/>
              <a:t> gyakorlati vizsga</a:t>
            </a:r>
            <a:endParaRPr lang="hu-HU" dirty="0"/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457200" y="2420887"/>
            <a:ext cx="8579296" cy="393403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endParaRPr lang="hu-HU" dirty="0"/>
          </a:p>
        </p:txBody>
      </p:sp>
      <p:graphicFrame>
        <p:nvGraphicFramePr>
          <p:cNvPr id="5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194314"/>
              </p:ext>
            </p:extLst>
          </p:nvPr>
        </p:nvGraphicFramePr>
        <p:xfrm>
          <a:off x="683568" y="2402591"/>
          <a:ext cx="8229600" cy="2657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2"/>
                <a:gridCol w="2180928"/>
              </a:tblGrid>
              <a:tr h="442848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Témakörök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pontszám</a:t>
                      </a:r>
                      <a:endParaRPr lang="hu-HU" dirty="0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r>
                        <a:rPr lang="hu-HU" dirty="0" smtClean="0"/>
                        <a:t>Szövegszerkesztés, prezentáció, grafika, weblapkészítés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30 pont</a:t>
                      </a:r>
                      <a:endParaRPr lang="hu-HU" dirty="0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r>
                        <a:rPr lang="hu-HU" dirty="0" smtClean="0"/>
                        <a:t>Táblázatkezelés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15 pont</a:t>
                      </a:r>
                      <a:endParaRPr lang="hu-HU" dirty="0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r>
                        <a:rPr lang="hu-HU" dirty="0" smtClean="0"/>
                        <a:t>Adatbázis-kezelés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30 pont</a:t>
                      </a:r>
                      <a:endParaRPr lang="hu-HU" dirty="0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r>
                        <a:rPr lang="hu-HU" dirty="0" smtClean="0"/>
                        <a:t>Algoritmizálás,adatmodellezés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45 pont</a:t>
                      </a:r>
                      <a:endParaRPr lang="hu-HU" dirty="0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Összesen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120 pont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817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722344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Emelt gyakorlati vizsga-időigénye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773018"/>
              </p:ext>
            </p:extLst>
          </p:nvPr>
        </p:nvGraphicFramePr>
        <p:xfrm>
          <a:off x="395536" y="2492896"/>
          <a:ext cx="8229600" cy="2657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2"/>
                <a:gridCol w="2180928"/>
              </a:tblGrid>
              <a:tr h="442848">
                <a:tc>
                  <a:txBody>
                    <a:bodyPr/>
                    <a:lstStyle/>
                    <a:p>
                      <a:r>
                        <a:rPr lang="hu-HU" dirty="0" smtClean="0"/>
                        <a:t>Témakörök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Idő</a:t>
                      </a:r>
                      <a:endParaRPr lang="hu-HU" dirty="0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r>
                        <a:rPr lang="hu-HU" dirty="0" smtClean="0"/>
                        <a:t>Szövegszerkesztés, prezentáció, grafika, weblapkészítés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60 perc</a:t>
                      </a:r>
                      <a:endParaRPr lang="hu-HU" dirty="0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r>
                        <a:rPr lang="hu-HU" dirty="0" smtClean="0"/>
                        <a:t>Táblázatkezelés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30 perc</a:t>
                      </a:r>
                      <a:endParaRPr lang="hu-HU" dirty="0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r>
                        <a:rPr lang="hu-HU" dirty="0" smtClean="0"/>
                        <a:t>Adatbázis-kezelés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60 perc</a:t>
                      </a:r>
                      <a:endParaRPr lang="hu-HU" dirty="0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r>
                        <a:rPr lang="hu-HU" dirty="0" smtClean="0"/>
                        <a:t>Algoritmizálás,adatmodellezés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90 perc</a:t>
                      </a:r>
                      <a:endParaRPr lang="hu-HU" dirty="0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Összesen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240 perc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243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78328"/>
          </a:xfrm>
        </p:spPr>
        <p:txBody>
          <a:bodyPr>
            <a:normAutofit/>
          </a:bodyPr>
          <a:lstStyle/>
          <a:p>
            <a:pPr algn="ctr"/>
            <a:r>
              <a:rPr lang="hu-HU" sz="3200" smtClean="0"/>
              <a:t>Informatika-emelt és közép- </a:t>
            </a:r>
            <a:r>
              <a:rPr lang="hu-HU" sz="3200" dirty="0" smtClean="0"/>
              <a:t>szóbeli témakörök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686800" cy="4434840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Legalább 20 tétel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 smtClean="0"/>
              <a:t>Információs társadalom (8-20%)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 smtClean="0"/>
              <a:t>Informatikai </a:t>
            </a:r>
            <a:r>
              <a:rPr lang="hu-HU" dirty="0" smtClean="0"/>
              <a:t>alapismertek-hardver (24-32%)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 smtClean="0"/>
              <a:t>Informatikai alapismeretek - szoftver (20-28%)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 smtClean="0"/>
              <a:t>Kommunikáció az interneten-gyakorlati kivitelezéssel (20-28%)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 smtClean="0"/>
              <a:t>Könyvtárhasználat (8-12%)</a:t>
            </a:r>
          </a:p>
        </p:txBody>
      </p:sp>
    </p:spTree>
    <p:extLst>
      <p:ext uri="{BB962C8B-B14F-4D97-AF65-F5344CB8AC3E}">
        <p14:creationId xmlns:p14="http://schemas.microsoft.com/office/powerpoint/2010/main" val="3312902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566936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A középszintű érettségi-osztályzatok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86" y="1844824"/>
            <a:ext cx="7294317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8936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566936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Az emeltszintű érettségi-osztályzatok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7068585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35128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Aspektus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171</Words>
  <Application>Microsoft Office PowerPoint</Application>
  <PresentationFormat>Diavetítés a képernyőre (4:3 oldalarány)</PresentationFormat>
  <Paragraphs>49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3" baseType="lpstr">
      <vt:lpstr>Calibri</vt:lpstr>
      <vt:lpstr>Constantia</vt:lpstr>
      <vt:lpstr>Wingdings</vt:lpstr>
      <vt:lpstr>Wingdings 2</vt:lpstr>
      <vt:lpstr>Áramlás</vt:lpstr>
      <vt:lpstr>Informatika érettségi</vt:lpstr>
      <vt:lpstr>Informatika érettségi</vt:lpstr>
      <vt:lpstr>Informatika - középszint- gyakorlati vizsga</vt:lpstr>
      <vt:lpstr>Infomatika-emelt- gyakorlati vizsga</vt:lpstr>
      <vt:lpstr>Emelt gyakorlati vizsga-időigénye</vt:lpstr>
      <vt:lpstr>Informatika-emelt és közép- szóbeli témakörök</vt:lpstr>
      <vt:lpstr>A középszintű érettségi-osztályzatok</vt:lpstr>
      <vt:lpstr>Az emeltszintű érettségi-osztályzatok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Misi</dc:creator>
  <cp:lastModifiedBy>Misi</cp:lastModifiedBy>
  <cp:revision>6</cp:revision>
  <dcterms:created xsi:type="dcterms:W3CDTF">2015-09-06T11:22:32Z</dcterms:created>
  <dcterms:modified xsi:type="dcterms:W3CDTF">2016-09-01T11:56:23Z</dcterms:modified>
</cp:coreProperties>
</file>