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6" r:id="rId8"/>
    <p:sldId id="261" r:id="rId9"/>
    <p:sldId id="262" r:id="rId10"/>
    <p:sldId id="263" r:id="rId11"/>
    <p:sldId id="264" r:id="rId12"/>
    <p:sldId id="267" r:id="rId13"/>
    <p:sldId id="265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60" y="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372301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043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6015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5221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2968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4388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7763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4256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6728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829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152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6576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9943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27148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769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2524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3722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D6F4626-190D-4BA9-AE6B-89841603268C}" type="datetimeFigureOut">
              <a:rPr lang="hu-HU" smtClean="0"/>
              <a:t>2016.05.28.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343BFB-45DD-402E-A5CD-75C543C13F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46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node.hu/" TargetMode="External"/><Relationship Id="rId2" Type="http://schemas.openxmlformats.org/officeDocument/2006/relationships/hyperlink" Target="http://www.blog.h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nagyhaboru.blog.h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Webes fórum és </a:t>
            </a:r>
            <a:r>
              <a:rPr lang="hu-HU" dirty="0" err="1" smtClean="0"/>
              <a:t>blog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5593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3733" y="444499"/>
            <a:ext cx="7704667" cy="1295401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blog</a:t>
            </a:r>
            <a:r>
              <a:rPr lang="hu-HU" dirty="0" smtClean="0"/>
              <a:t> létrehozása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587500"/>
            <a:ext cx="7704667" cy="4412316"/>
          </a:xfrm>
        </p:spPr>
        <p:txBody>
          <a:bodyPr>
            <a:normAutofit/>
          </a:bodyPr>
          <a:lstStyle/>
          <a:p>
            <a:r>
              <a:rPr lang="hu-HU" dirty="0" err="1" smtClean="0"/>
              <a:t>Blogot</a:t>
            </a:r>
            <a:r>
              <a:rPr lang="hu-HU" dirty="0" smtClean="0"/>
              <a:t> egy ezzel foglakozó kiszolgálón lehet létrehozni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blog</a:t>
            </a:r>
            <a:r>
              <a:rPr lang="hu-HU" dirty="0" smtClean="0"/>
              <a:t> létrehozásához regisztrálni kell.</a:t>
            </a:r>
          </a:p>
          <a:p>
            <a:r>
              <a:rPr lang="hu-HU" dirty="0" smtClean="0"/>
              <a:t>Az oldalak üzemeltetői általában többféle külső megjelenítést biztosító sablont kínálnak</a:t>
            </a:r>
            <a:endParaRPr lang="hu-HU" dirty="0" smtClean="0">
              <a:sym typeface="Wingdings" panose="05000000000000000000" pitchFamily="2" charset="2"/>
            </a:endParaRPr>
          </a:p>
          <a:p>
            <a:r>
              <a:rPr lang="hu-HU" dirty="0">
                <a:sym typeface="Wingdings" panose="05000000000000000000" pitchFamily="2" charset="2"/>
              </a:rPr>
              <a:t>A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blog</a:t>
            </a:r>
            <a:r>
              <a:rPr lang="hu-HU" dirty="0" smtClean="0">
                <a:sym typeface="Wingdings" panose="05000000000000000000" pitchFamily="2" charset="2"/>
              </a:rPr>
              <a:t> létrehozója választhat a sablonok közül.</a:t>
            </a:r>
          </a:p>
          <a:p>
            <a:r>
              <a:rPr lang="hu-HU" dirty="0" err="1" smtClean="0">
                <a:sym typeface="Wingdings" panose="05000000000000000000" pitchFamily="2" charset="2"/>
              </a:rPr>
              <a:t>Blog</a:t>
            </a:r>
            <a:r>
              <a:rPr lang="hu-HU" dirty="0" smtClean="0">
                <a:sym typeface="Wingdings" panose="05000000000000000000" pitchFamily="2" charset="2"/>
              </a:rPr>
              <a:t> létrehozását biztosító oldalak : </a:t>
            </a:r>
          </a:p>
          <a:p>
            <a:pPr lvl="1"/>
            <a:r>
              <a:rPr lang="hu-HU" dirty="0" err="1" smtClean="0">
                <a:sym typeface="Wingdings" panose="05000000000000000000" pitchFamily="2" charset="2"/>
                <a:hlinkClick r:id="rId2"/>
              </a:rPr>
              <a:t>www.blog.hu</a:t>
            </a:r>
            <a:r>
              <a:rPr lang="hu-HU" dirty="0" smtClean="0">
                <a:sym typeface="Wingdings" panose="05000000000000000000" pitchFamily="2" charset="2"/>
              </a:rPr>
              <a:t>,</a:t>
            </a:r>
          </a:p>
          <a:p>
            <a:pPr lvl="1"/>
            <a:r>
              <a:rPr lang="hu-HU" dirty="0" err="1" smtClean="0">
                <a:sym typeface="Wingdings" panose="05000000000000000000" pitchFamily="2" charset="2"/>
                <a:hlinkClick r:id="rId3"/>
              </a:rPr>
              <a:t>www.webnode.hu</a:t>
            </a:r>
            <a:endParaRPr lang="hu-HU" dirty="0" smtClean="0">
              <a:sym typeface="Wingdings" panose="05000000000000000000" pitchFamily="2" charset="2"/>
            </a:endParaRPr>
          </a:p>
          <a:p>
            <a:pPr lvl="1"/>
            <a:r>
              <a:rPr lang="hu-HU" dirty="0" smtClean="0"/>
              <a:t> stb.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054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330199"/>
            <a:ext cx="7704667" cy="990601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blog</a:t>
            </a:r>
            <a:r>
              <a:rPr lang="hu-HU" dirty="0" smtClean="0"/>
              <a:t> működése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574800"/>
            <a:ext cx="7704667" cy="4425016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blog</a:t>
            </a:r>
            <a:r>
              <a:rPr lang="hu-HU" dirty="0" smtClean="0"/>
              <a:t> alapegysége a post (bejegyzés)</a:t>
            </a:r>
          </a:p>
          <a:p>
            <a:r>
              <a:rPr lang="hu-HU" dirty="0" smtClean="0"/>
              <a:t>A post a </a:t>
            </a:r>
            <a:r>
              <a:rPr lang="hu-HU" dirty="0" err="1" smtClean="0"/>
              <a:t>blog</a:t>
            </a:r>
            <a:r>
              <a:rPr lang="hu-HU" dirty="0" smtClean="0"/>
              <a:t> létrehozójának egy írása, amit közzétesz</a:t>
            </a:r>
          </a:p>
          <a:p>
            <a:r>
              <a:rPr lang="hu-HU" dirty="0" smtClean="0"/>
              <a:t>A postokba képeket is el lehet helyezni és általában valamilyen címet is kapnak</a:t>
            </a:r>
          </a:p>
          <a:p>
            <a:r>
              <a:rPr lang="hu-HU" dirty="0" smtClean="0"/>
              <a:t>A postok általában időben visszafelé haladva olvashatóak</a:t>
            </a:r>
            <a:r>
              <a:rPr lang="hu-HU" dirty="0" smtClean="0">
                <a:sym typeface="Wingdings" panose="05000000000000000000" pitchFamily="2" charset="2"/>
              </a:rPr>
              <a:t> a legfrissebb van legelöl.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Az olvasók kommentárokat írhatnak egy-egy posthoz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3368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342899"/>
            <a:ext cx="7704667" cy="1143001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Egy </a:t>
            </a:r>
            <a:r>
              <a:rPr lang="hu-HU" dirty="0" err="1" smtClean="0"/>
              <a:t>blog</a:t>
            </a:r>
            <a:r>
              <a:rPr lang="hu-HU" dirty="0" smtClean="0"/>
              <a:t> az I</a:t>
            </a:r>
            <a:r>
              <a:rPr lang="hu-HU" dirty="0"/>
              <a:t>. világháborúról-</a:t>
            </a:r>
            <a:r>
              <a:rPr lang="hu-HU" dirty="0">
                <a:hlinkClick r:id="rId2"/>
              </a:rPr>
              <a:t>http://nagyhaboru.blog.hu</a:t>
            </a:r>
            <a:r>
              <a:rPr lang="hu-HU" dirty="0" smtClean="0">
                <a:hlinkClick r:id="rId2"/>
              </a:rPr>
              <a:t>/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3100" y="1388532"/>
            <a:ext cx="6743700" cy="529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703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660399"/>
            <a:ext cx="7704667" cy="1054101"/>
          </a:xfrm>
        </p:spPr>
        <p:txBody>
          <a:bodyPr/>
          <a:lstStyle/>
          <a:p>
            <a:r>
              <a:rPr lang="hu-HU" dirty="0" smtClean="0"/>
              <a:t>Az </a:t>
            </a:r>
            <a:r>
              <a:rPr lang="hu-HU" dirty="0" err="1" smtClean="0"/>
              <a:t>avatar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714500"/>
            <a:ext cx="7704667" cy="4285316"/>
          </a:xfrm>
        </p:spPr>
        <p:txBody>
          <a:bodyPr/>
          <a:lstStyle/>
          <a:p>
            <a:r>
              <a:rPr lang="hu-HU" dirty="0" smtClean="0"/>
              <a:t>Az internetes kommunikációban gyakran szokás a felhasználói nevünk mellé egy-egy kisméretű képet is elhelyezni</a:t>
            </a:r>
          </a:p>
          <a:p>
            <a:r>
              <a:rPr lang="hu-HU" dirty="0" smtClean="0"/>
              <a:t>Ez kép általában nem önarckép, hanem  egy tetszőleges, általunk választott kép.</a:t>
            </a:r>
          </a:p>
          <a:p>
            <a:r>
              <a:rPr lang="hu-HU" dirty="0" smtClean="0"/>
              <a:t>Egy-egy webes fórum gyakran képgyűjteményt is biztosít, amiből választhatunk </a:t>
            </a:r>
            <a:r>
              <a:rPr lang="hu-HU" dirty="0" err="1" smtClean="0"/>
              <a:t>avatart</a:t>
            </a:r>
            <a:r>
              <a:rPr lang="hu-HU" dirty="0" smtClean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04138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96433" y="584199"/>
            <a:ext cx="7704667" cy="1181101"/>
          </a:xfrm>
        </p:spPr>
        <p:txBody>
          <a:bodyPr/>
          <a:lstStyle/>
          <a:p>
            <a:r>
              <a:rPr lang="hu-HU" dirty="0" smtClean="0"/>
              <a:t>A tétel- webes fórum és </a:t>
            </a:r>
            <a:r>
              <a:rPr lang="hu-HU" dirty="0" err="1" smtClean="0"/>
              <a:t>blog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i="1" dirty="0"/>
              <a:t>Ismertesse a webes fórumok kommunikációban betöltött szerepét! Hasonlítsa </a:t>
            </a:r>
            <a:r>
              <a:rPr lang="hu-HU" i="1" dirty="0" smtClean="0"/>
              <a:t>össze a </a:t>
            </a:r>
            <a:r>
              <a:rPr lang="hu-HU" i="1" dirty="0"/>
              <a:t>webes fórumokat a levelezőlistákkal! Miként ér el egy webes fórumot, miként regisztrál, miként indíthat új témát és miként szólhat hozzá egy meglevőhöz? Definiálja a következő fogalmakat: </a:t>
            </a:r>
            <a:r>
              <a:rPr lang="hu-HU" i="1" dirty="0" err="1"/>
              <a:t>topic</a:t>
            </a:r>
            <a:r>
              <a:rPr lang="hu-HU" i="1" dirty="0"/>
              <a:t>, moderálás! Mi a </a:t>
            </a:r>
            <a:r>
              <a:rPr lang="hu-HU" i="1" dirty="0" err="1"/>
              <a:t>blog</a:t>
            </a:r>
            <a:r>
              <a:rPr lang="hu-HU" i="1" dirty="0"/>
              <a:t>, miként hoz létre, vezet egy </a:t>
            </a:r>
            <a:r>
              <a:rPr lang="hu-HU" i="1" dirty="0" err="1"/>
              <a:t>blogot</a:t>
            </a:r>
            <a:r>
              <a:rPr lang="hu-HU" i="1" dirty="0"/>
              <a:t>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69287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2633" y="114299"/>
            <a:ext cx="7704667" cy="1435101"/>
          </a:xfrm>
        </p:spPr>
        <p:txBody>
          <a:bodyPr/>
          <a:lstStyle/>
          <a:p>
            <a:r>
              <a:rPr lang="hu-HU" dirty="0" smtClean="0"/>
              <a:t>A webes fórum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2184400"/>
            <a:ext cx="7704667" cy="3815416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A webes fórum egyfajta </a:t>
            </a:r>
            <a:r>
              <a:rPr lang="hu-HU" dirty="0" err="1" smtClean="0"/>
              <a:t>üzenőfal</a:t>
            </a:r>
            <a:r>
              <a:rPr lang="hu-HU" dirty="0" smtClean="0"/>
              <a:t>, ahová egy csoport tagjai üzeneteket írhatnak egymásnak</a:t>
            </a:r>
          </a:p>
          <a:p>
            <a:r>
              <a:rPr lang="hu-HU" dirty="0" smtClean="0"/>
              <a:t>Ugyanúgy web böngészővel érhetőek el ezek az oldalak mint bármely más weboldal.</a:t>
            </a:r>
          </a:p>
          <a:p>
            <a:r>
              <a:rPr lang="hu-HU" dirty="0" smtClean="0"/>
              <a:t>Általában bárki olvashatja a tartalmát, a fórumba viszont csak regisztrált felhasználók írhatnak</a:t>
            </a:r>
          </a:p>
          <a:p>
            <a:r>
              <a:rPr lang="hu-HU" dirty="0" smtClean="0"/>
              <a:t>A fórumok általában témakörökből állnak, ezeken belül találhatóak a témák a </a:t>
            </a:r>
            <a:r>
              <a:rPr lang="hu-HU" b="1" dirty="0" err="1" smtClean="0">
                <a:solidFill>
                  <a:srgbClr val="FF0000"/>
                </a:solidFill>
              </a:rPr>
              <a:t>topic</a:t>
            </a:r>
            <a:r>
              <a:rPr lang="hu-HU" dirty="0" err="1" smtClean="0"/>
              <a:t>-ok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témaköröket az oldal üzemeltetője alakítja ki, ezeken belül a regisztrált felhasználók nyithatnak </a:t>
            </a:r>
            <a:r>
              <a:rPr lang="hu-HU" dirty="0" err="1" smtClean="0"/>
              <a:t>topic-okat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3828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webes fórum működése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930400"/>
            <a:ext cx="7704667" cy="4069416"/>
          </a:xfrm>
        </p:spPr>
        <p:txBody>
          <a:bodyPr>
            <a:normAutofit/>
          </a:bodyPr>
          <a:lstStyle/>
          <a:p>
            <a:r>
              <a:rPr lang="hu-HU" dirty="0" smtClean="0"/>
              <a:t>A regisztrált felhasználó által indított </a:t>
            </a:r>
            <a:r>
              <a:rPr lang="hu-HU" dirty="0" err="1" smtClean="0"/>
              <a:t>topic-ba</a:t>
            </a:r>
            <a:r>
              <a:rPr lang="hu-HU" dirty="0" smtClean="0"/>
              <a:t> bármelyik regisztrált felhasználó írhat  hozzászólást</a:t>
            </a:r>
          </a:p>
          <a:p>
            <a:r>
              <a:rPr lang="hu-HU" dirty="0" smtClean="0"/>
              <a:t>Egy-egy </a:t>
            </a:r>
            <a:r>
              <a:rPr lang="hu-HU" dirty="0" err="1" smtClean="0"/>
              <a:t>topicba</a:t>
            </a:r>
            <a:r>
              <a:rPr lang="hu-HU" dirty="0" smtClean="0"/>
              <a:t> csak a témához kapcsolódó hozzászólásokat illik írni</a:t>
            </a:r>
          </a:p>
          <a:p>
            <a:r>
              <a:rPr lang="hu-HU" dirty="0" smtClean="0"/>
              <a:t>A hozzászólást a weboldalon található űrlapon  tehetik meg a regisztrált hozzászólók</a:t>
            </a:r>
          </a:p>
          <a:p>
            <a:r>
              <a:rPr lang="hu-HU" dirty="0" smtClean="0"/>
              <a:t>Egy-egy hozzászólás az elküldés után már nem módosítható, és felhasználó törölni sem tudja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1311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27388" y="202074"/>
            <a:ext cx="7704667" cy="1155701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Részlet az Index fórumok témaköreiből és </a:t>
            </a:r>
            <a:r>
              <a:rPr lang="hu-HU" dirty="0" err="1" smtClean="0"/>
              <a:t>topic-jaiból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131" y="1410133"/>
            <a:ext cx="7995179" cy="458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652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21833" y="355599"/>
            <a:ext cx="7704667" cy="1066801"/>
          </a:xfrm>
        </p:spPr>
        <p:txBody>
          <a:bodyPr/>
          <a:lstStyle/>
          <a:p>
            <a:r>
              <a:rPr lang="hu-HU" dirty="0" smtClean="0"/>
              <a:t>A moderálás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651000"/>
            <a:ext cx="7704667" cy="4348816"/>
          </a:xfrm>
        </p:spPr>
        <p:txBody>
          <a:bodyPr>
            <a:normAutofit/>
          </a:bodyPr>
          <a:lstStyle/>
          <a:p>
            <a:r>
              <a:rPr lang="hu-HU" dirty="0" smtClean="0"/>
              <a:t>A fórumokat mindig felügyeli az oldal üzemeltetője által megbízott moderátor</a:t>
            </a:r>
          </a:p>
          <a:p>
            <a:r>
              <a:rPr lang="hu-HU" dirty="0" smtClean="0"/>
              <a:t>A moderátor törli a nem odaillő, vagy erkölcsöt, jó ízlést, jogszabályt sértő hozzászólásokat, illetve témákat.</a:t>
            </a:r>
          </a:p>
          <a:p>
            <a:r>
              <a:rPr lang="hu-HU" dirty="0" smtClean="0"/>
              <a:t>A moderátor egy-egy </a:t>
            </a:r>
            <a:r>
              <a:rPr lang="hu-HU" dirty="0" err="1" smtClean="0"/>
              <a:t>topicot</a:t>
            </a:r>
            <a:r>
              <a:rPr lang="hu-HU" dirty="0" smtClean="0"/>
              <a:t> le is zárhat, ha úgy látja hogy már nincsenek hozzászólások egy ideje.</a:t>
            </a:r>
          </a:p>
          <a:p>
            <a:r>
              <a:rPr lang="hu-HU" dirty="0" smtClean="0"/>
              <a:t>A lezárt </a:t>
            </a:r>
            <a:r>
              <a:rPr lang="hu-HU" dirty="0" err="1" smtClean="0"/>
              <a:t>topic</a:t>
            </a:r>
            <a:r>
              <a:rPr lang="hu-HU" dirty="0" smtClean="0"/>
              <a:t> tartalma továbbra is olvasható, de már nem lehet újabb hozzászólásokat tenni.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3344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71033" y="368299"/>
            <a:ext cx="7704667" cy="1231901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webes fórum és a levelezőlisták összehasonlítása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790700"/>
            <a:ext cx="7704667" cy="4209116"/>
          </a:xfrm>
        </p:spPr>
        <p:txBody>
          <a:bodyPr/>
          <a:lstStyle/>
          <a:p>
            <a:r>
              <a:rPr lang="hu-HU" dirty="0" smtClean="0"/>
              <a:t>Mindkettő egy csoport tagjai közötti kommunikációt biztosít</a:t>
            </a:r>
          </a:p>
          <a:p>
            <a:r>
              <a:rPr lang="hu-HU" dirty="0" smtClean="0"/>
              <a:t>A levelezőlistára küldött e-maileket csak a feliratkozott felhasználók kapják meg,</a:t>
            </a:r>
          </a:p>
          <a:p>
            <a:r>
              <a:rPr lang="hu-HU" dirty="0" smtClean="0"/>
              <a:t> a csoport bármelyik tagja küldhet levelet a listára.</a:t>
            </a:r>
          </a:p>
          <a:p>
            <a:r>
              <a:rPr lang="hu-HU" dirty="0" smtClean="0"/>
              <a:t>A webes fórumot bárki olvashatja, csak a hozzászólásokhoz kell regisztráció.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66115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82133" y="431799"/>
            <a:ext cx="7704667" cy="1066801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Hozzászólások az elektronikus médiában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676400"/>
            <a:ext cx="7704667" cy="4323416"/>
          </a:xfrm>
        </p:spPr>
        <p:txBody>
          <a:bodyPr>
            <a:normAutofit/>
          </a:bodyPr>
          <a:lstStyle/>
          <a:p>
            <a:r>
              <a:rPr lang="hu-HU" dirty="0" smtClean="0"/>
              <a:t>Napjainkban egyre több elektronikus újság jelenik meg az interneten</a:t>
            </a:r>
          </a:p>
          <a:p>
            <a:r>
              <a:rPr lang="hu-HU" dirty="0" smtClean="0"/>
              <a:t>Ezeken az oldalakon általában minden cikkhez hozzá lehet szólni a regisztrált felhasználóknak</a:t>
            </a:r>
          </a:p>
          <a:p>
            <a:r>
              <a:rPr lang="hu-HU" dirty="0" smtClean="0"/>
              <a:t>Az elektronikus újságok ezzel a lehetőséggel  az oldal látogatottságát próbálják növelni</a:t>
            </a:r>
          </a:p>
          <a:p>
            <a:r>
              <a:rPr lang="hu-HU" dirty="0" smtClean="0"/>
              <a:t>Az oldal látogatottsága meghatározza, hogy mennyi hirdetést, milyen áron tudnak elhelyezni az oldalon.</a:t>
            </a:r>
          </a:p>
          <a:p>
            <a:r>
              <a:rPr lang="hu-HU" dirty="0" smtClean="0"/>
              <a:t>A cikkekhez való hozzászólásokat is moderálják.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171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83733" y="266699"/>
            <a:ext cx="7704667" cy="914401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blog</a:t>
            </a:r>
            <a:r>
              <a:rPr lang="hu-HU" dirty="0" smtClean="0"/>
              <a:t>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82133" y="1549400"/>
            <a:ext cx="7704667" cy="4450416"/>
          </a:xfrm>
        </p:spPr>
        <p:txBody>
          <a:bodyPr>
            <a:normAutofit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blog</a:t>
            </a:r>
            <a:r>
              <a:rPr lang="hu-HU" dirty="0" smtClean="0"/>
              <a:t> egyfajta webes napló</a:t>
            </a:r>
          </a:p>
          <a:p>
            <a:r>
              <a:rPr lang="hu-HU" dirty="0" smtClean="0"/>
              <a:t>Az önkifejezés egyik lehetősége  a neten, bárki írhat tetszőleges témában </a:t>
            </a:r>
            <a:r>
              <a:rPr lang="hu-HU" dirty="0" err="1" smtClean="0"/>
              <a:t>blogot</a:t>
            </a:r>
            <a:r>
              <a:rPr lang="hu-HU" dirty="0" smtClean="0"/>
              <a:t>.</a:t>
            </a:r>
          </a:p>
          <a:p>
            <a:r>
              <a:rPr lang="hu-HU" dirty="0" smtClean="0"/>
              <a:t>A weben bárki olvashatja, és kommentálni is tudják, általában regisztráció nélkül is.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blog</a:t>
            </a:r>
            <a:r>
              <a:rPr lang="hu-HU" dirty="0" smtClean="0"/>
              <a:t> gazdája törölheti a neki nem tetsző kommentárokat.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blog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web 2.0 meghatározó formája, amely biztosítja a felhasználók számára saját tartalmak elhelyezését, illetve az azokhoz való hozzászólás létrehozását (interaktív web)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41540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is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i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i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103</TotalTime>
  <Words>590</Words>
  <Application>Microsoft Office PowerPoint</Application>
  <PresentationFormat>Diavetítés a képernyőre (4:3 oldalarány)</PresentationFormat>
  <Paragraphs>57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Corbel</vt:lpstr>
      <vt:lpstr>Wingdings</vt:lpstr>
      <vt:lpstr>Parallaxis</vt:lpstr>
      <vt:lpstr>Webes fórum és blog</vt:lpstr>
      <vt:lpstr>A tétel- webes fórum és blog</vt:lpstr>
      <vt:lpstr>A webes fórum jellemzői</vt:lpstr>
      <vt:lpstr>A webes fórum működése</vt:lpstr>
      <vt:lpstr>Részlet az Index fórumok témaköreiből és topic-jaiból</vt:lpstr>
      <vt:lpstr>A moderálás</vt:lpstr>
      <vt:lpstr>A webes fórum és a levelezőlisták összehasonlítása</vt:lpstr>
      <vt:lpstr>Hozzászólások az elektronikus médiában</vt:lpstr>
      <vt:lpstr>A blog jellemzői</vt:lpstr>
      <vt:lpstr>A blog létrehozása</vt:lpstr>
      <vt:lpstr>A blog működése</vt:lpstr>
      <vt:lpstr>Egy blog az I. világháborúról-http://nagyhaboru.blog.hu/ </vt:lpstr>
      <vt:lpstr>Az avatar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Misi</cp:lastModifiedBy>
  <cp:revision>12</cp:revision>
  <dcterms:created xsi:type="dcterms:W3CDTF">2016-05-28T13:56:45Z</dcterms:created>
  <dcterms:modified xsi:type="dcterms:W3CDTF">2016-05-28T15:40:36Z</dcterms:modified>
</cp:coreProperties>
</file>